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105</TotalTime>
  <Words>382</Words>
  <Application>Microsoft Office PowerPoint</Application>
  <PresentationFormat>On-screen Show (4:3)</PresentationFormat>
  <Paragraphs>109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Median</vt:lpstr>
      <vt:lpstr>SISTEM KALKULASI BIAYA DALAM SEKTOR JASA DAN USAHA DAGANG</vt:lpstr>
      <vt:lpstr>Konsep-Konsep yang Membentuk Sistem Kalkulasi Biaya</vt:lpstr>
      <vt:lpstr>Sistem Job Costing dan Process Costing</vt:lpstr>
      <vt:lpstr>PowerPoint Presentation</vt:lpstr>
      <vt:lpstr>Job Costing dalam Perusahaan Jasa</vt:lpstr>
      <vt:lpstr>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KALKULASI BIAYA DALAM SEKTOR JASA DAN USAHA DAGANG</dc:title>
  <dc:creator>ASUS</dc:creator>
  <cp:lastModifiedBy>ASUS</cp:lastModifiedBy>
  <cp:revision>13</cp:revision>
  <dcterms:created xsi:type="dcterms:W3CDTF">2016-10-09T10:04:03Z</dcterms:created>
  <dcterms:modified xsi:type="dcterms:W3CDTF">2016-10-10T02:18:21Z</dcterms:modified>
</cp:coreProperties>
</file>